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9144000" cy="6858000" type="screen4x3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9A0"/>
    <a:srgbClr val="D8670A"/>
    <a:srgbClr val="555031"/>
    <a:srgbClr val="B0A774"/>
    <a:srgbClr val="723604"/>
    <a:srgbClr val="9C4A06"/>
    <a:srgbClr val="F57409"/>
    <a:srgbClr val="FEF1E6"/>
    <a:srgbClr val="ED7009"/>
    <a:srgbClr val="5026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>
        <p:scale>
          <a:sx n="113" d="100"/>
          <a:sy n="113" d="100"/>
        </p:scale>
        <p:origin x="-948" y="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7A6702-CD8A-44E0-BD3C-2DF1FF6E9A52}" type="datetimeFigureOut">
              <a:rPr lang="ko-KR" altLang="en-US" smtClean="0"/>
              <a:pPr/>
              <a:t>2014-06-26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F8159F-75C1-4EDE-88E1-CCFC862DE52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748358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F8159F-75C1-4EDE-88E1-CCFC862DE520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6E6A1-6E5B-4E33-9702-9BD1023796E0}" type="datetimeFigureOut">
              <a:rPr lang="ko-KR" altLang="en-US" smtClean="0"/>
              <a:pPr/>
              <a:t>2014-06-26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9E058-77D1-4B43-87C6-BCDD08E3E33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6E6A1-6E5B-4E33-9702-9BD1023796E0}" type="datetimeFigureOut">
              <a:rPr lang="ko-KR" altLang="en-US" smtClean="0"/>
              <a:pPr/>
              <a:t>2014-06-26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9E058-77D1-4B43-87C6-BCDD08E3E33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6E6A1-6E5B-4E33-9702-9BD1023796E0}" type="datetimeFigureOut">
              <a:rPr lang="ko-KR" altLang="en-US" smtClean="0"/>
              <a:pPr/>
              <a:t>2014-06-26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9E058-77D1-4B43-87C6-BCDD08E3E33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6E6A1-6E5B-4E33-9702-9BD1023796E0}" type="datetimeFigureOut">
              <a:rPr lang="ko-KR" altLang="en-US" smtClean="0"/>
              <a:pPr/>
              <a:t>2014-06-26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9E058-77D1-4B43-87C6-BCDD08E3E33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6E6A1-6E5B-4E33-9702-9BD1023796E0}" type="datetimeFigureOut">
              <a:rPr lang="ko-KR" altLang="en-US" smtClean="0"/>
              <a:pPr/>
              <a:t>2014-06-26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9E058-77D1-4B43-87C6-BCDD08E3E33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6E6A1-6E5B-4E33-9702-9BD1023796E0}" type="datetimeFigureOut">
              <a:rPr lang="ko-KR" altLang="en-US" smtClean="0"/>
              <a:pPr/>
              <a:t>2014-06-26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9E058-77D1-4B43-87C6-BCDD08E3E33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6E6A1-6E5B-4E33-9702-9BD1023796E0}" type="datetimeFigureOut">
              <a:rPr lang="ko-KR" altLang="en-US" smtClean="0"/>
              <a:pPr/>
              <a:t>2014-06-26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9E058-77D1-4B43-87C6-BCDD08E3E33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6E6A1-6E5B-4E33-9702-9BD1023796E0}" type="datetimeFigureOut">
              <a:rPr lang="ko-KR" altLang="en-US" smtClean="0"/>
              <a:pPr/>
              <a:t>2014-06-26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9E058-77D1-4B43-87C6-BCDD08E3E33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6E6A1-6E5B-4E33-9702-9BD1023796E0}" type="datetimeFigureOut">
              <a:rPr lang="ko-KR" altLang="en-US" smtClean="0"/>
              <a:pPr/>
              <a:t>2014-06-26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9E058-77D1-4B43-87C6-BCDD08E3E33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6E6A1-6E5B-4E33-9702-9BD1023796E0}" type="datetimeFigureOut">
              <a:rPr lang="ko-KR" altLang="en-US" smtClean="0"/>
              <a:pPr/>
              <a:t>2014-06-26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9E058-77D1-4B43-87C6-BCDD08E3E33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6E6A1-6E5B-4E33-9702-9BD1023796E0}" type="datetimeFigureOut">
              <a:rPr lang="ko-KR" altLang="en-US" smtClean="0"/>
              <a:pPr/>
              <a:t>2014-06-26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9E058-77D1-4B43-87C6-BCDD08E3E33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C6E6A1-6E5B-4E33-9702-9BD1023796E0}" type="datetimeFigureOut">
              <a:rPr lang="ko-KR" altLang="en-US" smtClean="0"/>
              <a:pPr/>
              <a:t>2014-06-26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29E058-77D1-4B43-87C6-BCDD08E3E33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g"/><Relationship Id="rId5" Type="http://schemas.openxmlformats.org/officeDocument/2006/relationships/image" Target="../media/image2.jpg"/><Relationship Id="rId4" Type="http://schemas.openxmlformats.org/officeDocument/2006/relationships/hyperlink" Target="mailto:sina4205@iirf.or.k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자유형 6"/>
          <p:cNvSpPr/>
          <p:nvPr/>
        </p:nvSpPr>
        <p:spPr>
          <a:xfrm>
            <a:off x="7240658" y="-22200"/>
            <a:ext cx="2046250" cy="7143800"/>
          </a:xfrm>
          <a:custGeom>
            <a:avLst/>
            <a:gdLst>
              <a:gd name="connsiteX0" fmla="*/ 0 w 1857388"/>
              <a:gd name="connsiteY0" fmla="*/ 0 h 6858000"/>
              <a:gd name="connsiteX1" fmla="*/ 1857388 w 1857388"/>
              <a:gd name="connsiteY1" fmla="*/ 0 h 6858000"/>
              <a:gd name="connsiteX2" fmla="*/ 1857388 w 1857388"/>
              <a:gd name="connsiteY2" fmla="*/ 6858000 h 6858000"/>
              <a:gd name="connsiteX3" fmla="*/ 0 w 1857388"/>
              <a:gd name="connsiteY3" fmla="*/ 6858000 h 6858000"/>
              <a:gd name="connsiteX4" fmla="*/ 0 w 1857388"/>
              <a:gd name="connsiteY4" fmla="*/ 0 h 6858000"/>
              <a:gd name="connsiteX0" fmla="*/ 857224 w 1857388"/>
              <a:gd name="connsiteY0" fmla="*/ 0 h 6858000"/>
              <a:gd name="connsiteX1" fmla="*/ 1857388 w 1857388"/>
              <a:gd name="connsiteY1" fmla="*/ 0 h 6858000"/>
              <a:gd name="connsiteX2" fmla="*/ 1857388 w 1857388"/>
              <a:gd name="connsiteY2" fmla="*/ 6858000 h 6858000"/>
              <a:gd name="connsiteX3" fmla="*/ 0 w 1857388"/>
              <a:gd name="connsiteY3" fmla="*/ 6858000 h 6858000"/>
              <a:gd name="connsiteX4" fmla="*/ 857224 w 1857388"/>
              <a:gd name="connsiteY4" fmla="*/ 0 h 6858000"/>
              <a:gd name="connsiteX0" fmla="*/ 142876 w 1143040"/>
              <a:gd name="connsiteY0" fmla="*/ 0 h 6858000"/>
              <a:gd name="connsiteX1" fmla="*/ 1143040 w 1143040"/>
              <a:gd name="connsiteY1" fmla="*/ 0 h 6858000"/>
              <a:gd name="connsiteX2" fmla="*/ 1143040 w 1143040"/>
              <a:gd name="connsiteY2" fmla="*/ 6858000 h 6858000"/>
              <a:gd name="connsiteX3" fmla="*/ 0 w 1143040"/>
              <a:gd name="connsiteY3" fmla="*/ 6858000 h 6858000"/>
              <a:gd name="connsiteX4" fmla="*/ 142876 w 1143040"/>
              <a:gd name="connsiteY4" fmla="*/ 0 h 6858000"/>
              <a:gd name="connsiteX0" fmla="*/ 142876 w 1185739"/>
              <a:gd name="connsiteY0" fmla="*/ 0 h 6858000"/>
              <a:gd name="connsiteX1" fmla="*/ 1143040 w 1185739"/>
              <a:gd name="connsiteY1" fmla="*/ 0 h 6858000"/>
              <a:gd name="connsiteX2" fmla="*/ 1143040 w 1185739"/>
              <a:gd name="connsiteY2" fmla="*/ 6858000 h 6858000"/>
              <a:gd name="connsiteX3" fmla="*/ 0 w 1185739"/>
              <a:gd name="connsiteY3" fmla="*/ 6858000 h 6858000"/>
              <a:gd name="connsiteX4" fmla="*/ 142876 w 1185739"/>
              <a:gd name="connsiteY4" fmla="*/ 0 h 6858000"/>
              <a:gd name="connsiteX0" fmla="*/ 522703 w 1565566"/>
              <a:gd name="connsiteY0" fmla="*/ 0 h 6858000"/>
              <a:gd name="connsiteX1" fmla="*/ 1143040 w 1565566"/>
              <a:gd name="connsiteY1" fmla="*/ 0 h 6858000"/>
              <a:gd name="connsiteX2" fmla="*/ 1143040 w 1565566"/>
              <a:gd name="connsiteY2" fmla="*/ 6858000 h 6858000"/>
              <a:gd name="connsiteX3" fmla="*/ 0 w 1565566"/>
              <a:gd name="connsiteY3" fmla="*/ 6858000 h 6858000"/>
              <a:gd name="connsiteX4" fmla="*/ 522703 w 1565566"/>
              <a:gd name="connsiteY4" fmla="*/ 0 h 6858000"/>
              <a:gd name="connsiteX0" fmla="*/ 522703 w 1565566"/>
              <a:gd name="connsiteY0" fmla="*/ 0 h 6858000"/>
              <a:gd name="connsiteX1" fmla="*/ 1143040 w 1565566"/>
              <a:gd name="connsiteY1" fmla="*/ 0 h 6858000"/>
              <a:gd name="connsiteX2" fmla="*/ 1143040 w 1565566"/>
              <a:gd name="connsiteY2" fmla="*/ 6858000 h 6858000"/>
              <a:gd name="connsiteX3" fmla="*/ 0 w 1565566"/>
              <a:gd name="connsiteY3" fmla="*/ 6858000 h 6858000"/>
              <a:gd name="connsiteX4" fmla="*/ 522703 w 1565566"/>
              <a:gd name="connsiteY4" fmla="*/ 0 h 6858000"/>
              <a:gd name="connsiteX0" fmla="*/ 522703 w 1565566"/>
              <a:gd name="connsiteY0" fmla="*/ 0 h 6858000"/>
              <a:gd name="connsiteX1" fmla="*/ 1143040 w 1565566"/>
              <a:gd name="connsiteY1" fmla="*/ 0 h 6858000"/>
              <a:gd name="connsiteX2" fmla="*/ 1143040 w 1565566"/>
              <a:gd name="connsiteY2" fmla="*/ 6858000 h 6858000"/>
              <a:gd name="connsiteX3" fmla="*/ 0 w 1565566"/>
              <a:gd name="connsiteY3" fmla="*/ 6858000 h 6858000"/>
              <a:gd name="connsiteX4" fmla="*/ 522703 w 1565566"/>
              <a:gd name="connsiteY4" fmla="*/ 0 h 6858000"/>
              <a:gd name="connsiteX0" fmla="*/ 2198 w 1045061"/>
              <a:gd name="connsiteY0" fmla="*/ 0 h 6872068"/>
              <a:gd name="connsiteX1" fmla="*/ 622535 w 1045061"/>
              <a:gd name="connsiteY1" fmla="*/ 0 h 6872068"/>
              <a:gd name="connsiteX2" fmla="*/ 622535 w 1045061"/>
              <a:gd name="connsiteY2" fmla="*/ 6858000 h 6872068"/>
              <a:gd name="connsiteX3" fmla="*/ 0 w 1045061"/>
              <a:gd name="connsiteY3" fmla="*/ 6872068 h 6872068"/>
              <a:gd name="connsiteX4" fmla="*/ 2198 w 1045061"/>
              <a:gd name="connsiteY4" fmla="*/ 0 h 6872068"/>
              <a:gd name="connsiteX0" fmla="*/ 1859618 w 2902481"/>
              <a:gd name="connsiteY0" fmla="*/ 0 h 6872068"/>
              <a:gd name="connsiteX1" fmla="*/ 2479955 w 2902481"/>
              <a:gd name="connsiteY1" fmla="*/ 0 h 6872068"/>
              <a:gd name="connsiteX2" fmla="*/ 2479955 w 2902481"/>
              <a:gd name="connsiteY2" fmla="*/ 6858000 h 6872068"/>
              <a:gd name="connsiteX3" fmla="*/ 0 w 2902481"/>
              <a:gd name="connsiteY3" fmla="*/ 6872068 h 6872068"/>
              <a:gd name="connsiteX4" fmla="*/ 1859618 w 2902481"/>
              <a:gd name="connsiteY4" fmla="*/ 0 h 6872068"/>
              <a:gd name="connsiteX0" fmla="*/ 716578 w 2479955"/>
              <a:gd name="connsiteY0" fmla="*/ 0 h 6872068"/>
              <a:gd name="connsiteX1" fmla="*/ 2479955 w 2479955"/>
              <a:gd name="connsiteY1" fmla="*/ 0 h 6872068"/>
              <a:gd name="connsiteX2" fmla="*/ 2479955 w 2479955"/>
              <a:gd name="connsiteY2" fmla="*/ 6858000 h 6872068"/>
              <a:gd name="connsiteX3" fmla="*/ 0 w 2479955"/>
              <a:gd name="connsiteY3" fmla="*/ 6872068 h 6872068"/>
              <a:gd name="connsiteX4" fmla="*/ 716578 w 2479955"/>
              <a:gd name="connsiteY4" fmla="*/ 0 h 6872068"/>
              <a:gd name="connsiteX0" fmla="*/ 182006 w 1945383"/>
              <a:gd name="connsiteY0" fmla="*/ 0 h 6858000"/>
              <a:gd name="connsiteX1" fmla="*/ 1945383 w 1945383"/>
              <a:gd name="connsiteY1" fmla="*/ 0 h 6858000"/>
              <a:gd name="connsiteX2" fmla="*/ 1945383 w 1945383"/>
              <a:gd name="connsiteY2" fmla="*/ 6858000 h 6858000"/>
              <a:gd name="connsiteX3" fmla="*/ 0 w 1945383"/>
              <a:gd name="connsiteY3" fmla="*/ 6717323 h 6858000"/>
              <a:gd name="connsiteX4" fmla="*/ 182006 w 1945383"/>
              <a:gd name="connsiteY4" fmla="*/ 0 h 6858000"/>
              <a:gd name="connsiteX0" fmla="*/ 182006 w 1945383"/>
              <a:gd name="connsiteY0" fmla="*/ 0 h 6931613"/>
              <a:gd name="connsiteX1" fmla="*/ 1945383 w 1945383"/>
              <a:gd name="connsiteY1" fmla="*/ 0 h 6931613"/>
              <a:gd name="connsiteX2" fmla="*/ 1945383 w 1945383"/>
              <a:gd name="connsiteY2" fmla="*/ 6858000 h 6931613"/>
              <a:gd name="connsiteX3" fmla="*/ 0 w 1945383"/>
              <a:gd name="connsiteY3" fmla="*/ 6931613 h 6931613"/>
              <a:gd name="connsiteX4" fmla="*/ 182006 w 1945383"/>
              <a:gd name="connsiteY4" fmla="*/ 0 h 6931613"/>
              <a:gd name="connsiteX0" fmla="*/ 182006 w 1945383"/>
              <a:gd name="connsiteY0" fmla="*/ 0 h 6931613"/>
              <a:gd name="connsiteX1" fmla="*/ 1945383 w 1945383"/>
              <a:gd name="connsiteY1" fmla="*/ 0 h 6931613"/>
              <a:gd name="connsiteX2" fmla="*/ 1945383 w 1945383"/>
              <a:gd name="connsiteY2" fmla="*/ 6858000 h 6931613"/>
              <a:gd name="connsiteX3" fmla="*/ 0 w 1945383"/>
              <a:gd name="connsiteY3" fmla="*/ 6931613 h 6931613"/>
              <a:gd name="connsiteX4" fmla="*/ 182006 w 1945383"/>
              <a:gd name="connsiteY4" fmla="*/ 0 h 6931613"/>
              <a:gd name="connsiteX0" fmla="*/ 182006 w 1945383"/>
              <a:gd name="connsiteY0" fmla="*/ 0 h 6931613"/>
              <a:gd name="connsiteX1" fmla="*/ 1945383 w 1945383"/>
              <a:gd name="connsiteY1" fmla="*/ 0 h 6931613"/>
              <a:gd name="connsiteX2" fmla="*/ 1945383 w 1945383"/>
              <a:gd name="connsiteY2" fmla="*/ 6858000 h 6931613"/>
              <a:gd name="connsiteX3" fmla="*/ 0 w 1945383"/>
              <a:gd name="connsiteY3" fmla="*/ 6931613 h 6931613"/>
              <a:gd name="connsiteX4" fmla="*/ 182006 w 1945383"/>
              <a:gd name="connsiteY4" fmla="*/ 0 h 6931613"/>
              <a:gd name="connsiteX0" fmla="*/ 967792 w 2010655"/>
              <a:gd name="connsiteY0" fmla="*/ 0 h 6931613"/>
              <a:gd name="connsiteX1" fmla="*/ 1945383 w 2010655"/>
              <a:gd name="connsiteY1" fmla="*/ 0 h 6931613"/>
              <a:gd name="connsiteX2" fmla="*/ 1945383 w 2010655"/>
              <a:gd name="connsiteY2" fmla="*/ 6858000 h 6931613"/>
              <a:gd name="connsiteX3" fmla="*/ 0 w 2010655"/>
              <a:gd name="connsiteY3" fmla="*/ 6931613 h 6931613"/>
              <a:gd name="connsiteX4" fmla="*/ 967792 w 2010655"/>
              <a:gd name="connsiteY4" fmla="*/ 0 h 6931613"/>
              <a:gd name="connsiteX0" fmla="*/ 396320 w 1439183"/>
              <a:gd name="connsiteY0" fmla="*/ 0 h 6931613"/>
              <a:gd name="connsiteX1" fmla="*/ 1373911 w 1439183"/>
              <a:gd name="connsiteY1" fmla="*/ 0 h 6931613"/>
              <a:gd name="connsiteX2" fmla="*/ 1373911 w 1439183"/>
              <a:gd name="connsiteY2" fmla="*/ 6858000 h 6931613"/>
              <a:gd name="connsiteX3" fmla="*/ 0 w 1439183"/>
              <a:gd name="connsiteY3" fmla="*/ 6931613 h 6931613"/>
              <a:gd name="connsiteX4" fmla="*/ 396320 w 1439183"/>
              <a:gd name="connsiteY4" fmla="*/ 0 h 6931613"/>
              <a:gd name="connsiteX0" fmla="*/ 396320 w 1439183"/>
              <a:gd name="connsiteY0" fmla="*/ 28135 h 6959748"/>
              <a:gd name="connsiteX1" fmla="*/ 1373911 w 1439183"/>
              <a:gd name="connsiteY1" fmla="*/ 28135 h 6959748"/>
              <a:gd name="connsiteX2" fmla="*/ 1373911 w 1439183"/>
              <a:gd name="connsiteY2" fmla="*/ 6886135 h 6959748"/>
              <a:gd name="connsiteX3" fmla="*/ 0 w 1439183"/>
              <a:gd name="connsiteY3" fmla="*/ 6959748 h 6959748"/>
              <a:gd name="connsiteX4" fmla="*/ 396320 w 1439183"/>
              <a:gd name="connsiteY4" fmla="*/ 28135 h 6959748"/>
              <a:gd name="connsiteX0" fmla="*/ 396320 w 2575615"/>
              <a:gd name="connsiteY0" fmla="*/ 28135 h 6959748"/>
              <a:gd name="connsiteX1" fmla="*/ 1373911 w 2575615"/>
              <a:gd name="connsiteY1" fmla="*/ 28135 h 6959748"/>
              <a:gd name="connsiteX2" fmla="*/ 1373911 w 2575615"/>
              <a:gd name="connsiteY2" fmla="*/ 6886135 h 6959748"/>
              <a:gd name="connsiteX3" fmla="*/ 0 w 2575615"/>
              <a:gd name="connsiteY3" fmla="*/ 6959748 h 6959748"/>
              <a:gd name="connsiteX4" fmla="*/ 396320 w 2575615"/>
              <a:gd name="connsiteY4" fmla="*/ 28135 h 6959748"/>
              <a:gd name="connsiteX0" fmla="*/ 396320 w 2575615"/>
              <a:gd name="connsiteY0" fmla="*/ 28135 h 6959748"/>
              <a:gd name="connsiteX1" fmla="*/ 1373911 w 2575615"/>
              <a:gd name="connsiteY1" fmla="*/ 28135 h 6959748"/>
              <a:gd name="connsiteX2" fmla="*/ 1373911 w 2575615"/>
              <a:gd name="connsiteY2" fmla="*/ 6886135 h 6959748"/>
              <a:gd name="connsiteX3" fmla="*/ 0 w 2575615"/>
              <a:gd name="connsiteY3" fmla="*/ 6959748 h 6959748"/>
              <a:gd name="connsiteX4" fmla="*/ 396320 w 2575615"/>
              <a:gd name="connsiteY4" fmla="*/ 28135 h 6959748"/>
              <a:gd name="connsiteX0" fmla="*/ 396320 w 2861335"/>
              <a:gd name="connsiteY0" fmla="*/ 28135 h 6959748"/>
              <a:gd name="connsiteX1" fmla="*/ 1659631 w 2861335"/>
              <a:gd name="connsiteY1" fmla="*/ 28135 h 6959748"/>
              <a:gd name="connsiteX2" fmla="*/ 1373911 w 2861335"/>
              <a:gd name="connsiteY2" fmla="*/ 6886135 h 6959748"/>
              <a:gd name="connsiteX3" fmla="*/ 0 w 2861335"/>
              <a:gd name="connsiteY3" fmla="*/ 6959748 h 6959748"/>
              <a:gd name="connsiteX4" fmla="*/ 396320 w 2861335"/>
              <a:gd name="connsiteY4" fmla="*/ 28135 h 6959748"/>
              <a:gd name="connsiteX0" fmla="*/ 396320 w 4871148"/>
              <a:gd name="connsiteY0" fmla="*/ 28135 h 6959748"/>
              <a:gd name="connsiteX1" fmla="*/ 1659631 w 4871148"/>
              <a:gd name="connsiteY1" fmla="*/ 28135 h 6959748"/>
              <a:gd name="connsiteX2" fmla="*/ 1373911 w 4871148"/>
              <a:gd name="connsiteY2" fmla="*/ 6886135 h 6959748"/>
              <a:gd name="connsiteX3" fmla="*/ 0 w 4871148"/>
              <a:gd name="connsiteY3" fmla="*/ 6959748 h 6959748"/>
              <a:gd name="connsiteX4" fmla="*/ 396320 w 4871148"/>
              <a:gd name="connsiteY4" fmla="*/ 28135 h 6959748"/>
              <a:gd name="connsiteX0" fmla="*/ 396320 w 4871148"/>
              <a:gd name="connsiteY0" fmla="*/ 28135 h 6959748"/>
              <a:gd name="connsiteX1" fmla="*/ 1659631 w 4871148"/>
              <a:gd name="connsiteY1" fmla="*/ 28135 h 6959748"/>
              <a:gd name="connsiteX2" fmla="*/ 1373911 w 4871148"/>
              <a:gd name="connsiteY2" fmla="*/ 6886135 h 6959748"/>
              <a:gd name="connsiteX3" fmla="*/ 0 w 4871148"/>
              <a:gd name="connsiteY3" fmla="*/ 6959748 h 6959748"/>
              <a:gd name="connsiteX4" fmla="*/ 396320 w 4871148"/>
              <a:gd name="connsiteY4" fmla="*/ 28135 h 6959748"/>
              <a:gd name="connsiteX0" fmla="*/ 396320 w 4871148"/>
              <a:gd name="connsiteY0" fmla="*/ 28135 h 6959748"/>
              <a:gd name="connsiteX1" fmla="*/ 1659631 w 4871148"/>
              <a:gd name="connsiteY1" fmla="*/ 28135 h 6959748"/>
              <a:gd name="connsiteX2" fmla="*/ 1373911 w 4871148"/>
              <a:gd name="connsiteY2" fmla="*/ 6886135 h 6959748"/>
              <a:gd name="connsiteX3" fmla="*/ 0 w 4871148"/>
              <a:gd name="connsiteY3" fmla="*/ 6959748 h 6959748"/>
              <a:gd name="connsiteX4" fmla="*/ 396320 w 4871148"/>
              <a:gd name="connsiteY4" fmla="*/ 28135 h 6959748"/>
              <a:gd name="connsiteX0" fmla="*/ 396320 w 4871148"/>
              <a:gd name="connsiteY0" fmla="*/ 28135 h 6959748"/>
              <a:gd name="connsiteX1" fmla="*/ 1659631 w 4871148"/>
              <a:gd name="connsiteY1" fmla="*/ 28135 h 6959748"/>
              <a:gd name="connsiteX2" fmla="*/ 1373911 w 4871148"/>
              <a:gd name="connsiteY2" fmla="*/ 6886135 h 6959748"/>
              <a:gd name="connsiteX3" fmla="*/ 0 w 4871148"/>
              <a:gd name="connsiteY3" fmla="*/ 6959748 h 6959748"/>
              <a:gd name="connsiteX4" fmla="*/ 396320 w 4871148"/>
              <a:gd name="connsiteY4" fmla="*/ 28135 h 6959748"/>
              <a:gd name="connsiteX0" fmla="*/ 396320 w 4871148"/>
              <a:gd name="connsiteY0" fmla="*/ 28135 h 6959748"/>
              <a:gd name="connsiteX1" fmla="*/ 1659631 w 4871148"/>
              <a:gd name="connsiteY1" fmla="*/ 28135 h 6959748"/>
              <a:gd name="connsiteX2" fmla="*/ 1373911 w 4871148"/>
              <a:gd name="connsiteY2" fmla="*/ 6886135 h 6959748"/>
              <a:gd name="connsiteX3" fmla="*/ 0 w 4871148"/>
              <a:gd name="connsiteY3" fmla="*/ 6959748 h 6959748"/>
              <a:gd name="connsiteX4" fmla="*/ 396320 w 4871148"/>
              <a:gd name="connsiteY4" fmla="*/ 28135 h 6959748"/>
              <a:gd name="connsiteX0" fmla="*/ 396320 w 4871148"/>
              <a:gd name="connsiteY0" fmla="*/ 28135 h 6959748"/>
              <a:gd name="connsiteX1" fmla="*/ 1659631 w 4871148"/>
              <a:gd name="connsiteY1" fmla="*/ 28135 h 6959748"/>
              <a:gd name="connsiteX2" fmla="*/ 1373911 w 4871148"/>
              <a:gd name="connsiteY2" fmla="*/ 6886135 h 6959748"/>
              <a:gd name="connsiteX3" fmla="*/ 0 w 4871148"/>
              <a:gd name="connsiteY3" fmla="*/ 6959748 h 6959748"/>
              <a:gd name="connsiteX4" fmla="*/ 396320 w 4871148"/>
              <a:gd name="connsiteY4" fmla="*/ 28135 h 6959748"/>
              <a:gd name="connsiteX0" fmla="*/ 396320 w 4871148"/>
              <a:gd name="connsiteY0" fmla="*/ 28135 h 6959748"/>
              <a:gd name="connsiteX1" fmla="*/ 1659631 w 4871148"/>
              <a:gd name="connsiteY1" fmla="*/ 28135 h 6959748"/>
              <a:gd name="connsiteX2" fmla="*/ 1373911 w 4871148"/>
              <a:gd name="connsiteY2" fmla="*/ 6886135 h 6959748"/>
              <a:gd name="connsiteX3" fmla="*/ 0 w 4871148"/>
              <a:gd name="connsiteY3" fmla="*/ 6959748 h 6959748"/>
              <a:gd name="connsiteX4" fmla="*/ 396320 w 4871148"/>
              <a:gd name="connsiteY4" fmla="*/ 28135 h 6959748"/>
              <a:gd name="connsiteX0" fmla="*/ 78465 w 4553293"/>
              <a:gd name="connsiteY0" fmla="*/ 28135 h 6959748"/>
              <a:gd name="connsiteX1" fmla="*/ 1341776 w 4553293"/>
              <a:gd name="connsiteY1" fmla="*/ 28135 h 6959748"/>
              <a:gd name="connsiteX2" fmla="*/ 1056056 w 4553293"/>
              <a:gd name="connsiteY2" fmla="*/ 6886135 h 6959748"/>
              <a:gd name="connsiteX3" fmla="*/ 0 w 4553293"/>
              <a:gd name="connsiteY3" fmla="*/ 6959748 h 6959748"/>
              <a:gd name="connsiteX4" fmla="*/ 78465 w 4553293"/>
              <a:gd name="connsiteY4" fmla="*/ 28135 h 6959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53293" h="6959748">
                <a:moveTo>
                  <a:pt x="78465" y="28135"/>
                </a:moveTo>
                <a:cubicBezTo>
                  <a:pt x="404329" y="28135"/>
                  <a:pt x="802277" y="0"/>
                  <a:pt x="1341776" y="28135"/>
                </a:cubicBezTo>
                <a:cubicBezTo>
                  <a:pt x="4553293" y="2756410"/>
                  <a:pt x="2455474" y="5475909"/>
                  <a:pt x="1056056" y="6886135"/>
                </a:cubicBezTo>
                <a:lnTo>
                  <a:pt x="0" y="6959748"/>
                </a:lnTo>
                <a:cubicBezTo>
                  <a:pt x="1031887" y="5862094"/>
                  <a:pt x="4308936" y="3125276"/>
                  <a:pt x="78465" y="28135"/>
                </a:cubicBezTo>
                <a:close/>
              </a:path>
            </a:pathLst>
          </a:custGeom>
          <a:solidFill>
            <a:srgbClr val="9C4A06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0" y="500042"/>
            <a:ext cx="9144000" cy="928694"/>
          </a:xfrm>
          <a:prstGeom prst="rect">
            <a:avLst/>
          </a:prstGeom>
          <a:gradFill flip="none" rotWithShape="1">
            <a:gsLst>
              <a:gs pos="0">
                <a:srgbClr val="D6B19C">
                  <a:alpha val="0"/>
                </a:srgbClr>
              </a:gs>
              <a:gs pos="42000">
                <a:srgbClr val="D49E6C">
                  <a:alpha val="19000"/>
                </a:srgbClr>
              </a:gs>
              <a:gs pos="70000">
                <a:srgbClr val="A65528">
                  <a:alpha val="41000"/>
                </a:srgbClr>
              </a:gs>
              <a:gs pos="100000">
                <a:srgbClr val="663012">
                  <a:alpha val="8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1920099" y="642918"/>
            <a:ext cx="722390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b="1" dirty="0">
                <a:latin typeface="Franklin Gothic Book" panose="020B0503020102020204" pitchFamily="34" charset="0"/>
              </a:rPr>
              <a:t>One-Day Baking-Class for </a:t>
            </a:r>
            <a:r>
              <a:rPr lang="en-US" altLang="ko-KR" sz="3600" b="1" dirty="0" smtClean="0">
                <a:latin typeface="Franklin Gothic Book" panose="020B0503020102020204" pitchFamily="34" charset="0"/>
              </a:rPr>
              <a:t>Foreigners</a:t>
            </a:r>
            <a:endParaRPr lang="ko-KR" altLang="en-US" sz="3600" b="1" dirty="0">
              <a:solidFill>
                <a:srgbClr val="723604"/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616888" y="3071810"/>
            <a:ext cx="184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sz="2800" dirty="0">
              <a:solidFill>
                <a:schemeClr val="accent6">
                  <a:lumMod val="40000"/>
                  <a:lumOff val="60000"/>
                </a:schemeClr>
              </a:solidFill>
              <a:latin typeface="Franklin Gothic Demi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09422" y="1628800"/>
            <a:ext cx="8910835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>
                <a:solidFill>
                  <a:srgbClr val="FF0000"/>
                </a:solidFill>
              </a:rPr>
              <a:t>· Time : </a:t>
            </a:r>
            <a:r>
              <a:rPr lang="en-US" altLang="ko-KR" sz="2400" b="1" dirty="0" smtClean="0">
                <a:solidFill>
                  <a:srgbClr val="FF0000"/>
                </a:solidFill>
              </a:rPr>
              <a:t>July 16 (WED), 5:30 </a:t>
            </a:r>
            <a:r>
              <a:rPr lang="en-US" altLang="ko-KR" sz="2400" b="1" dirty="0">
                <a:solidFill>
                  <a:srgbClr val="FF0000"/>
                </a:solidFill>
              </a:rPr>
              <a:t>pm ~ </a:t>
            </a:r>
            <a:r>
              <a:rPr lang="en-US" altLang="ko-KR" sz="2400" b="1" dirty="0" smtClean="0">
                <a:solidFill>
                  <a:srgbClr val="FF0000"/>
                </a:solidFill>
              </a:rPr>
              <a:t>7:30 </a:t>
            </a:r>
            <a:r>
              <a:rPr lang="en-US" altLang="ko-KR" sz="2400" b="1" dirty="0">
                <a:solidFill>
                  <a:srgbClr val="FF0000"/>
                </a:solidFill>
              </a:rPr>
              <a:t>pm (for 2 hours</a:t>
            </a:r>
            <a:r>
              <a:rPr lang="en-US" altLang="ko-KR" sz="2400" b="1" dirty="0" smtClean="0">
                <a:solidFill>
                  <a:srgbClr val="FF0000"/>
                </a:solidFill>
              </a:rPr>
              <a:t>)</a:t>
            </a:r>
          </a:p>
          <a:p>
            <a:endParaRPr lang="en-US" altLang="ko-KR" b="1" dirty="0"/>
          </a:p>
          <a:p>
            <a:r>
              <a:rPr lang="en-US" altLang="ko-KR" sz="2400" b="1" dirty="0"/>
              <a:t>· Gathering Place : IFEZ Global Center  </a:t>
            </a:r>
            <a:endParaRPr lang="en-US" altLang="ko-KR" sz="2400" b="1" dirty="0" smtClean="0"/>
          </a:p>
          <a:p>
            <a:r>
              <a:rPr lang="en-US" altLang="ko-KR" sz="2000" b="1" dirty="0" smtClean="0"/>
              <a:t> </a:t>
            </a:r>
            <a:r>
              <a:rPr lang="en-US" altLang="ko-KR" sz="2000" b="1" dirty="0"/>
              <a:t>(Please come to IFEZ Global Center by </a:t>
            </a:r>
            <a:r>
              <a:rPr lang="en-US" altLang="ko-KR" sz="2000" b="1" dirty="0" smtClean="0"/>
              <a:t>5 pm </a:t>
            </a:r>
            <a:r>
              <a:rPr lang="en-US" altLang="ko-KR" sz="2000" b="1" dirty="0"/>
              <a:t>! We will take you to </a:t>
            </a:r>
            <a:endParaRPr lang="en-US" altLang="ko-KR" sz="2000" b="1" dirty="0" smtClean="0"/>
          </a:p>
          <a:p>
            <a:r>
              <a:rPr lang="en-US" altLang="ko-KR" sz="2000" b="1" dirty="0"/>
              <a:t> </a:t>
            </a:r>
            <a:r>
              <a:rPr lang="en-US" altLang="ko-KR" sz="2000" b="1" dirty="0" smtClean="0"/>
              <a:t> the cooking place</a:t>
            </a:r>
            <a:r>
              <a:rPr lang="en-US" altLang="ko-KR" sz="2000" b="1" dirty="0"/>
              <a:t>)</a:t>
            </a:r>
          </a:p>
          <a:p>
            <a:endParaRPr lang="en-US" altLang="ko-KR" sz="2000" b="1" dirty="0" smtClean="0"/>
          </a:p>
          <a:p>
            <a:r>
              <a:rPr lang="en-US" altLang="ko-KR" sz="2400" b="1" dirty="0" smtClean="0"/>
              <a:t>· </a:t>
            </a:r>
            <a:r>
              <a:rPr lang="en-US" altLang="ko-KR" sz="2400" b="1" dirty="0"/>
              <a:t>Cooking Place : </a:t>
            </a:r>
            <a:r>
              <a:rPr lang="en-US" altLang="ko-KR" sz="2400" b="1" dirty="0" err="1" smtClean="0"/>
              <a:t>Songdo</a:t>
            </a:r>
            <a:r>
              <a:rPr lang="en-US" altLang="ko-KR" sz="2400" b="1" dirty="0" smtClean="0"/>
              <a:t> </a:t>
            </a:r>
            <a:r>
              <a:rPr lang="en-US" altLang="ko-KR" sz="2400" b="1" dirty="0"/>
              <a:t>2–dong Community Center </a:t>
            </a:r>
          </a:p>
          <a:p>
            <a:endParaRPr lang="en-US" altLang="ko-KR" b="1" dirty="0" smtClean="0"/>
          </a:p>
          <a:p>
            <a:r>
              <a:rPr lang="en-US" altLang="ko-KR" b="1" dirty="0" smtClean="0"/>
              <a:t>· </a:t>
            </a:r>
            <a:r>
              <a:rPr lang="en-US" altLang="ko-KR" sz="2400" b="1" dirty="0" smtClean="0"/>
              <a:t>MENU : Apple Pound Cake with almond </a:t>
            </a:r>
          </a:p>
          <a:p>
            <a:endParaRPr lang="en-US" altLang="ko-KR" b="1" dirty="0" smtClean="0"/>
          </a:p>
          <a:p>
            <a:r>
              <a:rPr lang="en-US" altLang="ko-KR" sz="2400" b="1" dirty="0">
                <a:solidFill>
                  <a:srgbClr val="FF0000"/>
                </a:solidFill>
              </a:rPr>
              <a:t>∙ Fee: \10,000  </a:t>
            </a:r>
          </a:p>
          <a:p>
            <a:endParaRPr lang="en-US" altLang="ko-KR" b="1" dirty="0" smtClean="0"/>
          </a:p>
          <a:p>
            <a:r>
              <a:rPr lang="en-US" altLang="ko-KR" b="1" dirty="0" smtClean="0"/>
              <a:t>        If </a:t>
            </a:r>
            <a:r>
              <a:rPr lang="en-US" altLang="ko-KR" b="1" dirty="0"/>
              <a:t>you would like to </a:t>
            </a:r>
            <a:r>
              <a:rPr lang="en-US" altLang="ko-KR" b="1" dirty="0" smtClean="0"/>
              <a:t>attend</a:t>
            </a:r>
          </a:p>
          <a:p>
            <a:r>
              <a:rPr lang="en-US" altLang="ko-KR" b="1" dirty="0" smtClean="0"/>
              <a:t>  the cooking class, please let us know!   </a:t>
            </a:r>
          </a:p>
          <a:p>
            <a:r>
              <a:rPr lang="en-US" altLang="ko-KR" b="1" dirty="0" smtClean="0"/>
              <a:t>  (</a:t>
            </a:r>
            <a:r>
              <a:rPr lang="en-US" altLang="ko-KR" b="1" dirty="0"/>
              <a:t>032) 458-5790 or </a:t>
            </a:r>
            <a:r>
              <a:rPr lang="en-US" altLang="ko-KR" b="1" u="sng" dirty="0" smtClean="0">
                <a:hlinkClick r:id="rId4"/>
              </a:rPr>
              <a:t>sina4205@iirf.or.kr</a:t>
            </a:r>
            <a:endParaRPr lang="en-US" altLang="ko-KR" b="1" u="sng" dirty="0" smtClean="0"/>
          </a:p>
          <a:p>
            <a:r>
              <a:rPr lang="en-US" altLang="ko-KR" dirty="0" smtClean="0"/>
              <a:t> </a:t>
            </a:r>
            <a:endParaRPr lang="ko-KR" altLang="en-US" dirty="0" smtClean="0"/>
          </a:p>
          <a:p>
            <a:endParaRPr lang="en-US" altLang="ko-KR" dirty="0" smtClean="0"/>
          </a:p>
          <a:p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4860032" y="4653136"/>
            <a:ext cx="3960440" cy="20882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4725144"/>
            <a:ext cx="1944216" cy="1944216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0277" y="4725144"/>
            <a:ext cx="1828187" cy="192690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480</TotalTime>
  <Words>69</Words>
  <Application>Microsoft Office PowerPoint</Application>
  <PresentationFormat>화면 슬라이드 쇼(4:3)</PresentationFormat>
  <Paragraphs>18</Paragraphs>
  <Slides>1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PowerPoint 프레젠테이션</vt:lpstr>
    </vt:vector>
  </TitlesOfParts>
  <Company>Your Company Name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Your User Name</dc:creator>
  <cp:lastModifiedBy>user</cp:lastModifiedBy>
  <cp:revision>29</cp:revision>
  <cp:lastPrinted>2014-06-26T02:30:49Z</cp:lastPrinted>
  <dcterms:created xsi:type="dcterms:W3CDTF">2010-07-05T07:41:08Z</dcterms:created>
  <dcterms:modified xsi:type="dcterms:W3CDTF">2014-06-26T02:34:02Z</dcterms:modified>
</cp:coreProperties>
</file>